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199_10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Comic Sans MS" pitchFamily="66" charset="0"/>
              </a:rPr>
              <a:t>Мир глазами детей</a:t>
            </a:r>
            <a:endParaRPr lang="ru-RU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Автор презентации: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 дополнительного образования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Селиванова Евгения Васильевна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710bf7909c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Рисунки детей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risunok09_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556792"/>
            <a:ext cx="3337898" cy="4525963"/>
          </a:xfrm>
        </p:spPr>
      </p:pic>
      <p:pic>
        <p:nvPicPr>
          <p:cNvPr id="5" name="Рисунок 4" descr="post-3-128285454029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556792"/>
            <a:ext cx="3915519" cy="4464496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Я рисую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Я рисую стены, крышу,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окна, форточки, крыльцо...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Мне кричат, а я не слышу,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я рисую пруд-кольцо.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Огород к воде поближе,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рядом яблоневый сад...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Мне кричат, а я не слышу,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я рисую небеса.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А потом в углу, повыше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нарисую красный круг...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Мне кричат, а я не слышу,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я раскрашиваю луг.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Мне кричат, а я не слышу.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То есть слышу, но молчу.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Я рисую то, что вижу, —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отвлекаться не хочу!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x_642edc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42316"/>
            <a:ext cx="4038600" cy="2841730"/>
          </a:xfr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800600"/>
            <a:ext cx="7416824" cy="98585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Мы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0070C0"/>
                </a:solidFill>
              </a:rPr>
              <a:t>такие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00B0F0"/>
                </a:solidFill>
              </a:rPr>
              <a:t>разные…</a:t>
            </a:r>
            <a:endParaRPr lang="ru-RU" sz="4400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%f2%ee%eb%e5%f0%e0%ed%f2%ed%ee%f1%f2%f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649" r="2649"/>
          <a:stretch>
            <a:fillRect/>
          </a:stretch>
        </p:blipFill>
        <p:spPr>
          <a:xfrm>
            <a:off x="251520" y="0"/>
            <a:ext cx="8712968" cy="5013176"/>
          </a:xfr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isunki_detey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556792"/>
            <a:ext cx="4354621" cy="3960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Спор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Огурец и помидор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завели на грядке спор: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кто в салате больше нужен.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В доме собирали ужин.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Овощей нарвать во двор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вышел дедушка Егор.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Оказались в миске рядом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красный брат с зеленым братом.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Чем закончился их спор,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неизвестно до сих пор.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Но слыхал листок капустный,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что салат был очень вкусный!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Проявляй толерантность</a:t>
            </a:r>
            <a:endParaRPr lang="ru-RU" dirty="0"/>
          </a:p>
        </p:txBody>
      </p:sp>
      <p:pic>
        <p:nvPicPr>
          <p:cNvPr id="4" name="Содержимое 3" descr="48469212_together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65418" y="1600200"/>
            <a:ext cx="5813163" cy="4525963"/>
          </a:xfr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Толерантность. Что это такое? -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/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Если спросит кто-нибудь меня,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Я отвечу: "Это все земное.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То, на чем стоит Планета вся".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Толерантность - это люди света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Разных наций, веры и судьбы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Открывают что-то, где-то,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Радуются вместе. Нет нужды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Опасаться, что тебя обидят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Люди, цвета, крови не твоей.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Опасаться, что тебя унизят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Люди на родной Земле твоей.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Ведь Планета наша дорогая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Любит всех нас: белых и цветных!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Будем жить, друг друга уважая!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Толерантность - слово для живых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ica4u.ru_1201222944img_5815a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54" r="195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4941168"/>
            <a:ext cx="6667128" cy="123103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Мир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Радуга-дуга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Bridgestone dreams at hear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12776"/>
            <a:ext cx="4040188" cy="4183895"/>
          </a:xfrm>
        </p:spPr>
      </p:pic>
      <p:pic>
        <p:nvPicPr>
          <p:cNvPr id="8" name="Содержимое 7" descr="c99107ca340b33fa3ffda70ec0f85127_f221dddc6a8b70c41d9a2b3e2e9e9348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1340768"/>
            <a:ext cx="4041775" cy="4322960"/>
          </a:xfr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214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Мир глазами детей</vt:lpstr>
      <vt:lpstr>Рисунки детей</vt:lpstr>
      <vt:lpstr>Я рисую </vt:lpstr>
      <vt:lpstr>Мы такие разные…</vt:lpstr>
      <vt:lpstr>Спор</vt:lpstr>
      <vt:lpstr>Проявляй толерантность</vt:lpstr>
      <vt:lpstr>Толерантность. Что это такое? -  Если спросит кто-нибудь меня,  Я отвечу: "Это все земное.  То, на чем стоит Планета вся".  Толерантность - это люди света  Разных наций, веры и судьбы  Открывают что-то, где-то,  Радуются вместе. Нет нужды  Опасаться, что тебя обидят  Люди, цвета, крови не твоей.  Опасаться, что тебя унизят  Люди на родной Земле твоей.  Ведь Планета наша дорогая  Любит всех нас: белых и цветных!  Будем жить, друг друга уважая!  Толерантность - слово для живых</vt:lpstr>
      <vt:lpstr>Слайд 8</vt:lpstr>
      <vt:lpstr>Радуга-дуга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глазами детей.</dc:title>
  <cp:lastModifiedBy>Admin</cp:lastModifiedBy>
  <cp:revision>24</cp:revision>
  <dcterms:modified xsi:type="dcterms:W3CDTF">2013-03-17T12:19:03Z</dcterms:modified>
</cp:coreProperties>
</file>